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93" r:id="rId2"/>
  </p:sldMasterIdLst>
  <p:notesMasterIdLst>
    <p:notesMasterId r:id="rId12"/>
  </p:notesMasterIdLst>
  <p:handoutMasterIdLst>
    <p:handoutMasterId r:id="rId13"/>
  </p:handoutMasterIdLst>
  <p:sldIdLst>
    <p:sldId id="885" r:id="rId3"/>
    <p:sldId id="887" r:id="rId4"/>
    <p:sldId id="888" r:id="rId5"/>
    <p:sldId id="889" r:id="rId6"/>
    <p:sldId id="890" r:id="rId7"/>
    <p:sldId id="891" r:id="rId8"/>
    <p:sldId id="892" r:id="rId9"/>
    <p:sldId id="893" r:id="rId10"/>
    <p:sldId id="8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. Chris Brewster" initials="BCB" lastIdx="18" clrIdx="0">
    <p:extLst>
      <p:ext uri="{19B8F6BF-5375-455C-9EA6-DF929625EA0E}">
        <p15:presenceInfo xmlns:p15="http://schemas.microsoft.com/office/powerpoint/2012/main" userId="d3c440e2b8f28f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79705" autoAdjust="0"/>
  </p:normalViewPr>
  <p:slideViewPr>
    <p:cSldViewPr>
      <p:cViewPr varScale="1">
        <p:scale>
          <a:sx n="69" d="100"/>
          <a:sy n="69" d="100"/>
        </p:scale>
        <p:origin x="20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BAC5-94FA-46B3-8A8A-CD0377A75F74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61C1-1A25-4234-893E-1663A07DD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689F-1E9B-4204-A1B3-EF66E4127E55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86E8-C936-4B82-BEA8-3E6CEAEAA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8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Identify the elements of professional deportment in lifeguarding.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characteristics of a professional lifeguard uniform.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Explain the importance of understanding different cultures.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Discuss considerations a lifeguard should know prior to contact with the media.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5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a professional appearance – alert and well-groomed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distractive items (personal items, pictures, etc.)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games while on duty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station and equipment neat and clean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 the water to keep beach and water in full view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congregating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appear to leer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binoculars for lifesaving duties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supervisors by title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disagreements private - don’t argue with other lifeguards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pose for unprofessional photographs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Enforce rules consistently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language clean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disrespect other lifeguards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hazing – hazing is unprofessional and unacceptable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3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8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Uniforms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 professional image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authority - people react to individuals in uniforms during emergencies.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 Uniforms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Trunks for 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Tank suits for women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color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the public and other responders to recognize the lifeguard immediately.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Uniforms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Always must be neat and clean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faded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Wearing of Uniforms While Off Duty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Wearing of the uniform items off duty is unprofessional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 restricting the wearing of the uniform off duty exist because the image of the agency can be compromised.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3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1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the “Discussion Points” following the chapter summary, develop a 5 minute presentation for the media on professional lifeguarding, with an emphasis on professionalism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821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8216"/>
            <a:ext cx="4038600" cy="49779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505200" cy="40386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565150"/>
          </a:xfrm>
        </p:spPr>
        <p:txBody>
          <a:bodyPr anchor="b"/>
          <a:lstStyle>
            <a:lvl1pPr algn="ctr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9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733800" cy="565150"/>
          </a:xfrm>
        </p:spPr>
        <p:txBody>
          <a:bodyPr anchor="b"/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3733800" cy="4419601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8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\\local.cityofevanston.org\users\users\aabajian\Desktop\clear USLA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74" y="1600200"/>
            <a:ext cx="47339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93525"/>
            <a:ext cx="1981200" cy="86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>
                <a:alpha val="44000"/>
              </a:schemeClr>
            </a:glow>
            <a:outerShdw dir="366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110342"/>
            <a:ext cx="4800600" cy="5246007"/>
          </a:xfrm>
        </p:spPr>
        <p:txBody>
          <a:bodyPr>
            <a:norm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3919280" cy="7467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38600" y="60324"/>
            <a:ext cx="4800600" cy="93027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29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763000" cy="426720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09" y="5649395"/>
            <a:ext cx="6667500" cy="119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794452"/>
            <a:ext cx="9144000" cy="39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6879"/>
          <a:stretch/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399"/>
            <a:ext cx="4267200" cy="388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193"/>
            <a:ext cx="1371600" cy="12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10" r:id="rId4"/>
    <p:sldLayoutId id="214748371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21: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13947910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 Deportment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Deportment is another word for behavior or manners</a:t>
            </a:r>
          </a:p>
          <a:p>
            <a:pPr lvl="0"/>
            <a:r>
              <a:rPr lang="en-US" dirty="0"/>
              <a:t>Keep and even, calm temperament in dealing with others</a:t>
            </a:r>
          </a:p>
          <a:p>
            <a:pPr lvl="0"/>
            <a:r>
              <a:rPr lang="en-US" dirty="0"/>
              <a:t>Use courtesy</a:t>
            </a:r>
            <a:r>
              <a:rPr lang="en-US" b="1" dirty="0"/>
              <a:t> </a:t>
            </a:r>
            <a:r>
              <a:rPr lang="en-US" dirty="0"/>
              <a:t>and respect with all beach users</a:t>
            </a:r>
          </a:p>
          <a:p>
            <a:r>
              <a:rPr lang="en-US" dirty="0"/>
              <a:t>Positive public perception is critical to maintaining respect for lifeguards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r="12130"/>
          <a:stretch/>
        </p:blipFill>
        <p:spPr>
          <a:xfrm>
            <a:off x="4636616" y="1699305"/>
            <a:ext cx="4050184" cy="3423784"/>
          </a:xfrm>
        </p:spPr>
      </p:pic>
    </p:spTree>
    <p:extLst>
      <p:ext uri="{BB962C8B-B14F-4D97-AF65-F5344CB8AC3E}">
        <p14:creationId xmlns:p14="http://schemas.microsoft.com/office/powerpoint/2010/main" val="49271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Conduct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668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0" y="609600"/>
            <a:ext cx="50292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Maintain a professional appearance</a:t>
            </a:r>
          </a:p>
          <a:p>
            <a:r>
              <a:rPr lang="en-US" dirty="0"/>
              <a:t>Keep equipment clean and maintained</a:t>
            </a:r>
          </a:p>
          <a:p>
            <a:r>
              <a:rPr lang="en-US" dirty="0"/>
              <a:t>Face the water</a:t>
            </a:r>
          </a:p>
          <a:p>
            <a:r>
              <a:rPr lang="en-US" dirty="0"/>
              <a:t>Avoid grouping up</a:t>
            </a:r>
          </a:p>
          <a:p>
            <a:r>
              <a:rPr lang="en-US" dirty="0"/>
              <a:t>Use equipment for duties only</a:t>
            </a:r>
          </a:p>
          <a:p>
            <a:r>
              <a:rPr lang="en-US" dirty="0"/>
              <a:t>Address supervisors by title</a:t>
            </a:r>
          </a:p>
          <a:p>
            <a:r>
              <a:rPr lang="en-US" dirty="0"/>
              <a:t>Keep the personal out of the work place</a:t>
            </a:r>
          </a:p>
          <a:p>
            <a:r>
              <a:rPr lang="en-US" dirty="0"/>
              <a:t>Enforce rules consistently</a:t>
            </a:r>
          </a:p>
          <a:p>
            <a:r>
              <a:rPr lang="en-US" dirty="0"/>
              <a:t>Keep it “G” rated</a:t>
            </a:r>
          </a:p>
          <a:p>
            <a:r>
              <a:rPr lang="en-US" dirty="0"/>
              <a:t>Be respectful</a:t>
            </a:r>
          </a:p>
        </p:txBody>
      </p:sp>
    </p:spTree>
    <p:extLst>
      <p:ext uri="{BB962C8B-B14F-4D97-AF65-F5344CB8AC3E}">
        <p14:creationId xmlns:p14="http://schemas.microsoft.com/office/powerpoint/2010/main" val="3925854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Be courteous and polite</a:t>
            </a:r>
          </a:p>
          <a:p>
            <a:pPr lvl="0"/>
            <a:r>
              <a:rPr lang="en-US" sz="2800" dirty="0"/>
              <a:t>Keep electronic communications professional</a:t>
            </a:r>
          </a:p>
          <a:p>
            <a:pPr lvl="0"/>
            <a:r>
              <a:rPr lang="en-US" sz="2800" dirty="0"/>
              <a:t>Answer questions courteously</a:t>
            </a:r>
          </a:p>
          <a:p>
            <a:pPr lvl="0"/>
            <a:r>
              <a:rPr lang="en-US" sz="2800" dirty="0"/>
              <a:t>Be prepared with answers</a:t>
            </a:r>
          </a:p>
          <a:p>
            <a:pPr lvl="0"/>
            <a:r>
              <a:rPr lang="en-US" sz="2800" dirty="0"/>
              <a:t>Don’t flirt</a:t>
            </a:r>
          </a:p>
          <a:p>
            <a:pPr lvl="0"/>
            <a:r>
              <a:rPr lang="en-US" sz="2800" dirty="0"/>
              <a:t>Identify yourself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Contact</a:t>
            </a:r>
          </a:p>
        </p:txBody>
      </p:sp>
    </p:spTree>
    <p:extLst>
      <p:ext uri="{BB962C8B-B14F-4D97-AF65-F5344CB8AC3E}">
        <p14:creationId xmlns:p14="http://schemas.microsoft.com/office/powerpoint/2010/main" val="380188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8217"/>
            <a:ext cx="4038600" cy="2509384"/>
          </a:xfrm>
        </p:spPr>
        <p:txBody>
          <a:bodyPr>
            <a:normAutofit/>
          </a:bodyPr>
          <a:lstStyle/>
          <a:p>
            <a:r>
              <a:rPr lang="en-US" sz="3200" dirty="0"/>
              <a:t>Typical uniforms</a:t>
            </a:r>
          </a:p>
          <a:p>
            <a:r>
              <a:rPr lang="en-US" sz="3200" dirty="0"/>
              <a:t>Effective uniforms</a:t>
            </a:r>
          </a:p>
          <a:p>
            <a:r>
              <a:rPr lang="en-US" sz="3200" dirty="0"/>
              <a:t>Wearing of uniforms off duty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11242"/>
            <a:ext cx="4954555" cy="3714102"/>
          </a:xfrm>
        </p:spPr>
      </p:pic>
    </p:spTree>
    <p:extLst>
      <p:ext uri="{BB962C8B-B14F-4D97-AF65-F5344CB8AC3E}">
        <p14:creationId xmlns:p14="http://schemas.microsoft.com/office/powerpoint/2010/main" val="280405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Tourism draws people of all ethnicities, cultures, and socioeconomic backgrounds</a:t>
            </a:r>
          </a:p>
          <a:p>
            <a:pPr lvl="0"/>
            <a:r>
              <a:rPr lang="en-US" sz="2800" dirty="0"/>
              <a:t>Display respect and evenhandedness</a:t>
            </a:r>
          </a:p>
          <a:p>
            <a:pPr lvl="0"/>
            <a:r>
              <a:rPr lang="en-US" sz="2800" dirty="0"/>
              <a:t>Treat all people with fairness and equality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Diversity</a:t>
            </a:r>
          </a:p>
        </p:txBody>
      </p:sp>
    </p:spTree>
    <p:extLst>
      <p:ext uri="{BB962C8B-B14F-4D97-AF65-F5344CB8AC3E}">
        <p14:creationId xmlns:p14="http://schemas.microsoft.com/office/powerpoint/2010/main" val="788785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0" y="1098550"/>
            <a:ext cx="5181600" cy="52578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Usually handled by supervisors</a:t>
            </a:r>
          </a:p>
          <a:p>
            <a:r>
              <a:rPr lang="en-US" sz="2800" dirty="0"/>
              <a:t>Follow your agency’s media policy</a:t>
            </a:r>
          </a:p>
          <a:p>
            <a:pPr lvl="0"/>
            <a:r>
              <a:rPr lang="en-US" sz="2800" dirty="0"/>
              <a:t>If interviewed, remember you may be quoted verbatim; be clear and professional</a:t>
            </a:r>
          </a:p>
          <a:p>
            <a:pPr lvl="0"/>
            <a:r>
              <a:rPr lang="en-US" sz="2800" dirty="0"/>
              <a:t>State only the facts</a:t>
            </a:r>
          </a:p>
          <a:p>
            <a:pPr lvl="0"/>
            <a:r>
              <a:rPr lang="en-US" sz="2800" dirty="0"/>
              <a:t>Keep confidential information confidential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Contacts</a:t>
            </a:r>
          </a:p>
        </p:txBody>
      </p:sp>
    </p:spTree>
    <p:extLst>
      <p:ext uri="{BB962C8B-B14F-4D97-AF65-F5344CB8AC3E}">
        <p14:creationId xmlns:p14="http://schemas.microsoft.com/office/powerpoint/2010/main" val="461222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14119</TotalTime>
  <Words>381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Custom Design</vt:lpstr>
      <vt:lpstr>Office Theme</vt:lpstr>
      <vt:lpstr>Chapter 21: Professionalism</vt:lpstr>
      <vt:lpstr>Lifeguard Deportment</vt:lpstr>
      <vt:lpstr>Professional Conduct</vt:lpstr>
      <vt:lpstr>PowerPoint Presentation</vt:lpstr>
      <vt:lpstr>Public Contact</vt:lpstr>
      <vt:lpstr>Uniforms</vt:lpstr>
      <vt:lpstr>Cultural Diversity</vt:lpstr>
      <vt:lpstr>Media Contacts</vt:lpstr>
      <vt:lpstr>PowerPoint Presentation</vt:lpstr>
    </vt:vector>
  </TitlesOfParts>
  <Company>City of Evanston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Abajian, Adam</dc:creator>
  <cp:lastModifiedBy>B. Chris Brewster</cp:lastModifiedBy>
  <cp:revision>547</cp:revision>
  <dcterms:created xsi:type="dcterms:W3CDTF">2016-10-05T17:47:24Z</dcterms:created>
  <dcterms:modified xsi:type="dcterms:W3CDTF">2017-03-10T17:41:13Z</dcterms:modified>
</cp:coreProperties>
</file>